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0d44df8916d482f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0d44df8916d482f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8xJxjgcmn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Креативність та інновації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Creativity and innovations 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https://youtu.be/B8xJxjgcmnY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12.38 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підготувати проєкт про свою кімнату 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34550" l="50000" r="0" t="23365"/>
          <a:stretch/>
        </p:blipFill>
        <p:spPr>
          <a:xfrm>
            <a:off x="1257915" y="1562700"/>
            <a:ext cx="5714486" cy="300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