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Креативність та інновації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Creativity and innovations 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12.38 хв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https://youtu.be/B8xJxjgcmnY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