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f0ef947af3f529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f0ef947af3f529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GodUm8O6ZNs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Опис друзів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https://youtu.be/GodUm8O6ZNs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 : скласти запитання та відповіді до них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