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b0a9fb897e2328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b0a9fb897e2328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2" name="Google Shape;7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3" name="Google Shape;7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6" name="Google Shape;7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" name="Google Shape;7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" name="Google Shape;8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1" name="Google Shape;9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5" name="Google Shape;9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9" name="Google Shape;9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0" name="Google Shape;10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7" name="Google Shape;10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8" name="Google Shape;68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9" name="Google Shape;69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Вгадай хто?</a:t>
            </a:r>
            <a:endParaRPr/>
          </a:p>
        </p:txBody>
      </p:sp>
      <p:sp>
        <p:nvSpPr>
          <p:cNvPr id="116" name="Google Shape;116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14"/>
          <p:cNvPicPr preferRelativeResize="0"/>
          <p:nvPr/>
        </p:nvPicPr>
        <p:blipFill rotWithShape="1">
          <a:blip r:embed="rId3">
            <a:alphaModFix/>
          </a:blip>
          <a:srcRect b="8182" l="0" r="0" t="10563"/>
          <a:stretch/>
        </p:blipFill>
        <p:spPr>
          <a:xfrm>
            <a:off x="311700" y="148350"/>
            <a:ext cx="3763575" cy="489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