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8ppkMJWAph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У місті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https://youtu.be/8ppkMJWAphM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