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e4339c202e9bd6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e4339c202e9bd6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8kILP_6oyw4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У місті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7971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https://youtu.be/8kILP_6oyw4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53593" l="0" r="0" t="10219"/>
          <a:stretch/>
        </p:blipFill>
        <p:spPr>
          <a:xfrm>
            <a:off x="1515225" y="2062405"/>
            <a:ext cx="6113549" cy="1382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