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5e4483be4814000a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5e4483be4814000a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qqvoIka_wA4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Місце, де я живу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https://youtu.be/qqvoIka_wA4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25743" l="0" r="42607" t="11513"/>
          <a:stretch/>
        </p:blipFill>
        <p:spPr>
          <a:xfrm>
            <a:off x="1859350" y="1379850"/>
            <a:ext cx="5137248" cy="3510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