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8" roundtripDataSignature="AMtx7mhUdNXSFEkLKxuIs5+RtMCfHAKz1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" name="Google Shape;52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8" name="Google Shape;58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5" name="Google Shape;1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6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8" name="Google Shape;1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1" name="Google Shape;21;p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2" name="Google Shape;2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5" name="Google Shape;25;p8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6" name="Google Shape;26;p8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7" name="Google Shape;27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1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1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1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youtu.be/F8PUOpYIPNg" TargetMode="External"/><Relationship Id="rId4" Type="http://schemas.openxmlformats.org/officeDocument/2006/relationships/hyperlink" Target="https://youtu.be/gYLWsGHoeOk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"/>
          <p:cNvSpPr txBox="1"/>
          <p:nvPr>
            <p:ph type="ctrTitle"/>
          </p:nvPr>
        </p:nvSpPr>
        <p:spPr>
          <a:xfrm>
            <a:off x="311708" y="582974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uk-UA"/>
              <a:t>Моє місто</a:t>
            </a:r>
            <a:endParaRPr/>
          </a:p>
        </p:txBody>
      </p:sp>
      <p:sp>
        <p:nvSpPr>
          <p:cNvPr id="55" name="Google Shape;55;p1"/>
          <p:cNvSpPr txBox="1"/>
          <p:nvPr>
            <p:ph idx="1" type="subTitle"/>
          </p:nvPr>
        </p:nvSpPr>
        <p:spPr>
          <a:xfrm>
            <a:off x="311700" y="2834125"/>
            <a:ext cx="8520600" cy="167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94"/>
              <a:buNone/>
            </a:pPr>
            <a:r>
              <a:rPr lang="uk-UA" u="sng">
                <a:solidFill>
                  <a:schemeClr val="hlink"/>
                </a:solidFill>
                <a:hlinkClick r:id="rId3"/>
              </a:rPr>
              <a:t>https://youtu.be/F8PUOpYIPNg</a:t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94"/>
              <a:buNone/>
            </a:pPr>
            <a:r>
              <a:rPr lang="uk-UA" u="sng">
                <a:solidFill>
                  <a:schemeClr val="hlink"/>
                </a:solidFill>
                <a:hlinkClick r:id="rId4"/>
              </a:rPr>
              <a:t>https://youtu.be/gYLWsGHoeOk</a:t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94"/>
              <a:buNone/>
            </a:pPr>
            <a:r>
              <a:t/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94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uk-UA"/>
              <a:t>Домашнє завдання: </a:t>
            </a:r>
            <a:endParaRPr/>
          </a:p>
        </p:txBody>
      </p:sp>
      <p:pic>
        <p:nvPicPr>
          <p:cNvPr id="61" name="Google Shape;61;p2"/>
          <p:cNvPicPr preferRelativeResize="0"/>
          <p:nvPr/>
        </p:nvPicPr>
        <p:blipFill rotWithShape="1">
          <a:blip r:embed="rId3">
            <a:alphaModFix/>
          </a:blip>
          <a:srcRect b="5448" l="13289" r="39884" t="10333"/>
          <a:stretch/>
        </p:blipFill>
        <p:spPr>
          <a:xfrm>
            <a:off x="2295425" y="1168700"/>
            <a:ext cx="3116573" cy="35037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-light-2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