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748423697723f4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748423697723f4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XPm6rtr0ZUE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Види транспорту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https://youtu.be/XPm6rtr0ZUE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40302" l="4816" r="47726" t="14916"/>
          <a:stretch/>
        </p:blipFill>
        <p:spPr>
          <a:xfrm>
            <a:off x="1811999" y="1583102"/>
            <a:ext cx="5269277" cy="310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