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Ped-3rgT_y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Транспорт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https://youtu.be/Ped-3rgT_yk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