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6cc0158e5591cad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6cc0158e5591ca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5UMYROVLcn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Вихідні з друзями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https://youtu.be/5UMYROVLcns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36869" l="-1418" r="31527" t="9329"/>
          <a:stretch/>
        </p:blipFill>
        <p:spPr>
          <a:xfrm>
            <a:off x="2435537" y="2039522"/>
            <a:ext cx="4272926" cy="205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