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fe7740abff8eb2c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fe7740abff8eb2c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eX82urshjGw" TargetMode="External"/><Relationship Id="rId4" Type="http://schemas.openxmlformats.org/officeDocument/2006/relationships/hyperlink" Target="https://youtu.be/IFTtPNrLMmw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Дозвілля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797175"/>
            <a:ext cx="8520600" cy="13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https://youtu.be/eX82urshjGw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4"/>
              </a:rPr>
              <a:t>https://youtu.be/IFTtPNrLMmw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320600" y="342350"/>
            <a:ext cx="5511600" cy="20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21570" l="54385" r="0" t="5701"/>
          <a:stretch/>
        </p:blipFill>
        <p:spPr>
          <a:xfrm>
            <a:off x="311700" y="0"/>
            <a:ext cx="2643750" cy="5061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