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TxZmq7M3dcQ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Музеї світу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https://youtu.be/TxZmq7M3dcQ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