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I_K6JWn6g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Предмети одягу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https://youtu.be/sI_K6JWn6go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