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8" r:id="rId2"/>
    <p:sldId id="284" r:id="rId3"/>
    <p:sldId id="306" r:id="rId4"/>
    <p:sldId id="285" r:id="rId5"/>
    <p:sldId id="286" r:id="rId6"/>
    <p:sldId id="287" r:id="rId7"/>
    <p:sldId id="288" r:id="rId8"/>
    <p:sldId id="291" r:id="rId9"/>
    <p:sldId id="260" r:id="rId10"/>
    <p:sldId id="261" r:id="rId11"/>
    <p:sldId id="292" r:id="rId12"/>
    <p:sldId id="259" r:id="rId13"/>
    <p:sldId id="299" r:id="rId14"/>
    <p:sldId id="301" r:id="rId15"/>
    <p:sldId id="262" r:id="rId16"/>
    <p:sldId id="307" r:id="rId17"/>
    <p:sldId id="308" r:id="rId18"/>
    <p:sldId id="309" r:id="rId19"/>
    <p:sldId id="310" r:id="rId20"/>
    <p:sldId id="293" r:id="rId21"/>
    <p:sldId id="295" r:id="rId22"/>
    <p:sldId id="312" r:id="rId23"/>
    <p:sldId id="31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857" autoAdjust="0"/>
  </p:normalViewPr>
  <p:slideViewPr>
    <p:cSldViewPr>
      <p:cViewPr>
        <p:scale>
          <a:sx n="79" d="100"/>
          <a:sy n="79" d="100"/>
        </p:scale>
        <p:origin x="-1546" y="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0EE967-F723-41FF-B3D0-1836D74EEC7E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11DF-46BF-4859-9398-5765745A18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3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C5CAD-927B-4DAA-97C7-94AE60FB3C0B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43;&#1072;&#1083;&#1080;&#1085;&#1072;\&#1057;&#1083;&#1091;&#1093;&#1072;&#1085;&#1085;&#1103;%20&#1084;&#1091;&#1079;&#1080;&#1082;&#1080;%201&#1082;&#1083;&#1072;&#1089;\&#1089;&#1087;&#1110;&#1074;%20&#1087;&#1090;&#1072;&#1093;&#1110;&#1074;%20-%20&#1086;&#1089;&#1100;%20&#1090;&#1072;&#1082;&#1080;&#1081;%20&#1073;&#1080;%20&#1084;&#1077;&#1085;&#1110;%20&#1073;&#1091;&#1076;&#1080;&#1083;&#1100;&#1085;&#1080;&#1082;!)))%20%5bplus-music.org%5d.mp3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578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2776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Весела </a:t>
            </a:r>
            <a:r>
              <a:rPr lang="ru-RU" sz="6000" b="1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мандрівка</a:t>
            </a:r>
            <a:r>
              <a:rPr lang="ru-RU" sz="6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 автобусом</a:t>
            </a:r>
            <a:endParaRPr lang="ru-RU" sz="60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7" name="Picture 2" descr="http://coast2coastbikeride.com/wp-content/uploads/2015/12/scenic-roa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412776"/>
            <a:ext cx="9144000" cy="5445224"/>
          </a:xfrm>
          <a:prstGeom prst="rect">
            <a:avLst/>
          </a:prstGeom>
          <a:noFill/>
        </p:spPr>
      </p:pic>
      <p:pic>
        <p:nvPicPr>
          <p:cNvPr id="8" name="Picture 2" descr="C:\Users\Ryslan\Desktop\x_3831e5cb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269002">
            <a:off x="2413808" y="3687114"/>
            <a:ext cx="3602100" cy="3078718"/>
          </a:xfrm>
          <a:prstGeom prst="rect">
            <a:avLst/>
          </a:prstGeom>
          <a:noFill/>
          <a:scene3d>
            <a:camera prst="orthographicFront">
              <a:rot lat="0" lon="0" rev="12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231028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Рисунок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9" name="Picture 2" descr="C:\Users\Ryslan\Desktop\x_3831e5cb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269002">
            <a:off x="2701841" y="2967034"/>
            <a:ext cx="3602100" cy="3078718"/>
          </a:xfrm>
          <a:prstGeom prst="rect">
            <a:avLst/>
          </a:prstGeom>
          <a:noFill/>
          <a:scene3d>
            <a:camera prst="orthographicFront">
              <a:rot lat="0" lon="0" rev="1200000"/>
            </a:camera>
            <a:lightRig rig="threePt" dir="t"/>
          </a:scene3d>
        </p:spPr>
      </p:pic>
      <p:pic>
        <p:nvPicPr>
          <p:cNvPr id="22" name="Picture 1" descr="C:\Users\Best\Desktop\різне\999171052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260648"/>
            <a:ext cx="1276350" cy="1276350"/>
          </a:xfrm>
          <a:prstGeom prst="rect">
            <a:avLst/>
          </a:prstGeom>
          <a:noFill/>
        </p:spPr>
      </p:pic>
      <p:pic>
        <p:nvPicPr>
          <p:cNvPr id="7" name="спів птахів - ось такий би мені будильник!))) [plus-music.org]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839200" y="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984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3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uk-UA" sz="88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Купуємо квитки</a:t>
            </a:r>
            <a:endParaRPr lang="ru-RU" sz="8800" b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" name="Picture 2" descr="C:\Users\Ryslan\Desktop\x_3831e5c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269002">
            <a:off x="1924311" y="1600200"/>
            <a:ext cx="5295377" cy="4525963"/>
          </a:xfrm>
          <a:prstGeom prst="rect">
            <a:avLst/>
          </a:prstGeom>
          <a:noFill/>
          <a:scene3d>
            <a:camera prst="orthographicFront">
              <a:rot lat="0" lon="0" rev="12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7367747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uk-UA" sz="72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Знаходимо  свої  місця</a:t>
            </a:r>
            <a:endParaRPr lang="ru-RU" sz="7200" b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7638"/>
            <a:ext cx="9144000" cy="5440362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uk-UA" b="1" dirty="0" smtClean="0">
                <a:latin typeface="Arial Black" panose="020B0A04020102020204" pitchFamily="34" charset="0"/>
              </a:rPr>
              <a:t> Діти, ми сідаємо у  автобус.</a:t>
            </a:r>
          </a:p>
          <a:p>
            <a:r>
              <a:rPr lang="uk-UA" b="1" dirty="0" smtClean="0">
                <a:latin typeface="Arial Black" panose="020B0A04020102020204" pitchFamily="34" charset="0"/>
              </a:rPr>
              <a:t> Давайте назвемо номери своїх    місць.</a:t>
            </a:r>
          </a:p>
          <a:p>
            <a:r>
              <a:rPr lang="uk-UA" b="1" dirty="0" smtClean="0">
                <a:latin typeface="Arial Black" panose="020B0A04020102020204" pitchFamily="34" charset="0"/>
              </a:rPr>
              <a:t> Сідаємо в залежності від свого   </a:t>
            </a:r>
          </a:p>
          <a:p>
            <a:pPr>
              <a:buNone/>
            </a:pPr>
            <a:r>
              <a:rPr lang="uk-UA" b="1" dirty="0" smtClean="0">
                <a:latin typeface="Arial Black" panose="020B0A04020102020204" pitchFamily="34" charset="0"/>
              </a:rPr>
              <a:t>    номера, який вказаний у квитку.</a:t>
            </a:r>
          </a:p>
          <a:p>
            <a:endParaRPr lang="ru-RU" b="1" dirty="0">
              <a:latin typeface="Arial Black" panose="020B0A04020102020204" pitchFamily="34" charset="0"/>
            </a:endParaRPr>
          </a:p>
        </p:txBody>
      </p:sp>
      <p:pic>
        <p:nvPicPr>
          <p:cNvPr id="4" name="Picture 2" descr="C:\Users\Ryslan\Desktop\x_3831e5cb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269002">
            <a:off x="3797263" y="4324389"/>
            <a:ext cx="2253268" cy="1925870"/>
          </a:xfrm>
          <a:prstGeom prst="rect">
            <a:avLst/>
          </a:prstGeom>
          <a:noFill/>
          <a:scene3d>
            <a:camera prst="orthographicFront">
              <a:rot lat="0" lon="0" rev="12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4706700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uk-UA" sz="80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Зимові Карпати</a:t>
            </a:r>
            <a:endParaRPr lang="ru-RU" sz="8000" b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7638"/>
            <a:ext cx="9144000" cy="544036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88" y="1417638"/>
            <a:ext cx="9142512" cy="569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3051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uk-UA" sz="80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Карпати влітку</a:t>
            </a:r>
            <a:endParaRPr lang="ru-RU" sz="8000" b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7638"/>
            <a:ext cx="9144000" cy="544036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17638"/>
            <a:ext cx="9144000" cy="561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4738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14907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60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Мандруємо пішки з рюкзаками</a:t>
            </a:r>
            <a:br>
              <a:rPr lang="uk-UA" sz="60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</a:br>
            <a:r>
              <a:rPr lang="uk-UA" sz="5300" dirty="0" smtClean="0">
                <a:solidFill>
                  <a:srgbClr val="C00000"/>
                </a:solidFill>
              </a:rPr>
              <a:t/>
            </a:r>
            <a:br>
              <a:rPr lang="uk-UA" sz="5300" dirty="0" smtClean="0">
                <a:solidFill>
                  <a:srgbClr val="C00000"/>
                </a:solidFill>
              </a:rPr>
            </a:br>
            <a:r>
              <a:rPr lang="ru-RU" sz="4000" b="1" dirty="0" err="1" smtClean="0">
                <a:latin typeface="Arial Black" panose="020B0A04020102020204" pitchFamily="34" charset="0"/>
              </a:rPr>
              <a:t>Від</a:t>
            </a:r>
            <a:r>
              <a:rPr lang="ru-RU" sz="4000" b="1" dirty="0" smtClean="0">
                <a:latin typeface="Arial Black" panose="020B0A04020102020204" pitchFamily="34" charset="0"/>
              </a:rPr>
              <a:t> </a:t>
            </a:r>
            <a:r>
              <a:rPr lang="ru-RU" sz="4000" b="1" dirty="0" err="1">
                <a:latin typeface="Arial Black" panose="020B0A04020102020204" pitchFamily="34" charset="0"/>
              </a:rPr>
              <a:t>станції</a:t>
            </a:r>
            <a:r>
              <a:rPr lang="ru-RU" sz="4000" b="1" dirty="0">
                <a:latin typeface="Arial Black" panose="020B0A04020102020204" pitchFamily="34" charset="0"/>
              </a:rPr>
              <a:t> до </a:t>
            </a:r>
            <a:r>
              <a:rPr lang="ru-RU" sz="4000" b="1" dirty="0" err="1">
                <a:latin typeface="Arial Black" panose="020B0A04020102020204" pitchFamily="34" charset="0"/>
              </a:rPr>
              <a:t>нашого</a:t>
            </a:r>
            <a:r>
              <a:rPr lang="ru-RU" sz="4000" b="1" dirty="0">
                <a:latin typeface="Arial Black" panose="020B0A04020102020204" pitchFamily="34" charset="0"/>
              </a:rPr>
              <a:t> табору 10 </a:t>
            </a:r>
            <a:r>
              <a:rPr lang="ru-RU" sz="4000" b="1" dirty="0" err="1">
                <a:latin typeface="Arial Black" panose="020B0A04020102020204" pitchFamily="34" charset="0"/>
              </a:rPr>
              <a:t>кілометрів</a:t>
            </a:r>
            <a:r>
              <a:rPr lang="ru-RU" sz="4000" b="1" dirty="0">
                <a:latin typeface="Arial Black" panose="020B0A04020102020204" pitchFamily="34" charset="0"/>
              </a:rPr>
              <a:t>. Ми </a:t>
            </a:r>
            <a:r>
              <a:rPr lang="ru-RU" sz="4000" b="1" dirty="0" err="1">
                <a:latin typeface="Arial Black" panose="020B0A04020102020204" pitchFamily="34" charset="0"/>
              </a:rPr>
              <a:t>вже</a:t>
            </a:r>
            <a:r>
              <a:rPr lang="ru-RU" sz="4000" b="1" dirty="0">
                <a:latin typeface="Arial Black" panose="020B0A04020102020204" pitchFamily="34" charset="0"/>
              </a:rPr>
              <a:t> </a:t>
            </a:r>
            <a:r>
              <a:rPr lang="ru-RU" sz="4000" b="1" dirty="0" err="1">
                <a:latin typeface="Arial Black" panose="020B0A04020102020204" pitchFamily="34" charset="0"/>
              </a:rPr>
              <a:t>пройшли</a:t>
            </a:r>
            <a:r>
              <a:rPr lang="ru-RU" sz="4000" b="1" dirty="0">
                <a:latin typeface="Arial Black" panose="020B0A04020102020204" pitchFamily="34" charset="0"/>
              </a:rPr>
              <a:t> 6 км. </a:t>
            </a:r>
            <a:r>
              <a:rPr lang="ru-RU" sz="4000" b="1" dirty="0" err="1">
                <a:latin typeface="Arial Black" panose="020B0A04020102020204" pitchFamily="34" charset="0"/>
              </a:rPr>
              <a:t>Скільки</a:t>
            </a:r>
            <a:r>
              <a:rPr lang="ru-RU" sz="4000" b="1" dirty="0">
                <a:latin typeface="Arial Black" panose="020B0A04020102020204" pitchFamily="34" charset="0"/>
              </a:rPr>
              <a:t> </a:t>
            </a:r>
            <a:r>
              <a:rPr lang="ru-RU" sz="4000" b="1" dirty="0" err="1">
                <a:latin typeface="Arial Black" panose="020B0A04020102020204" pitchFamily="34" charset="0"/>
              </a:rPr>
              <a:t>кілометрів</a:t>
            </a:r>
            <a:r>
              <a:rPr lang="ru-RU" sz="4000" b="1" dirty="0">
                <a:latin typeface="Arial Black" panose="020B0A04020102020204" pitchFamily="34" charset="0"/>
              </a:rPr>
              <a:t> </a:t>
            </a:r>
            <a:r>
              <a:rPr lang="ru-RU" sz="4000" b="1" dirty="0" err="1">
                <a:latin typeface="Arial Black" panose="020B0A04020102020204" pitchFamily="34" charset="0"/>
              </a:rPr>
              <a:t>залишилося</a:t>
            </a:r>
            <a:r>
              <a:rPr lang="ru-RU" sz="4000" b="1" dirty="0">
                <a:latin typeface="Arial Black" panose="020B0A04020102020204" pitchFamily="34" charset="0"/>
              </a:rPr>
              <a:t> </a:t>
            </a:r>
            <a:r>
              <a:rPr lang="ru-RU" sz="4000" b="1" dirty="0" smtClean="0">
                <a:latin typeface="Arial Black" panose="020B0A04020102020204" pitchFamily="34" charset="0"/>
              </a:rPr>
              <a:t>пройти?</a:t>
            </a:r>
            <a:r>
              <a:rPr lang="ru-RU" sz="4000" b="1" dirty="0">
                <a:latin typeface="Arial Black" panose="020B0A04020102020204" pitchFamily="34" charset="0"/>
              </a:rPr>
              <a:t/>
            </a:r>
            <a:br>
              <a:rPr lang="ru-RU" sz="4000" b="1" dirty="0">
                <a:latin typeface="Arial Black" panose="020B0A04020102020204" pitchFamily="34" charset="0"/>
              </a:rPr>
            </a:br>
            <a:endParaRPr lang="ru-RU" sz="4000" b="1" dirty="0">
              <a:latin typeface="Arial Black" panose="020B0A040201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4149080"/>
            <a:ext cx="4572000" cy="1224136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uk-UA" sz="4800" dirty="0" smtClean="0">
                <a:latin typeface="Arial Black" panose="020B0A04020102020204" pitchFamily="34" charset="0"/>
              </a:rPr>
              <a:t>         5</a:t>
            </a:r>
            <a:endParaRPr lang="ru-RU" sz="4800" dirty="0">
              <a:latin typeface="Arial Black" panose="020B0A040201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0" y="5373216"/>
            <a:ext cx="4572000" cy="1484784"/>
          </a:xfrm>
          <a:solidFill>
            <a:srgbClr val="FFFF0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r>
              <a:rPr lang="uk-UA" dirty="0"/>
              <a:t> </a:t>
            </a:r>
            <a:r>
              <a:rPr lang="uk-UA" dirty="0" smtClean="0"/>
              <a:t>                           </a:t>
            </a:r>
            <a:r>
              <a:rPr lang="uk-UA" sz="5200" b="1" dirty="0" smtClean="0">
                <a:latin typeface="Arial Black" panose="020B0A04020102020204" pitchFamily="34" charset="0"/>
              </a:rPr>
              <a:t>3</a:t>
            </a:r>
            <a:endParaRPr lang="ru-RU" sz="5200" b="1" dirty="0">
              <a:latin typeface="Arial Black" panose="020B0A04020102020204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72001" y="4149080"/>
            <a:ext cx="4572000" cy="1224136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uk-UA" sz="4800" dirty="0" smtClean="0">
                <a:latin typeface="Arial Black" panose="020B0A04020102020204" pitchFamily="34" charset="0"/>
              </a:rPr>
              <a:t>         6</a:t>
            </a:r>
            <a:endParaRPr lang="ru-RU" sz="4800" dirty="0">
              <a:latin typeface="Arial Black" panose="020B0A04020102020204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572001" y="5373216"/>
            <a:ext cx="4572000" cy="1484784"/>
          </a:xfrm>
          <a:solidFill>
            <a:srgbClr val="FF000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r>
              <a:rPr lang="uk-UA" dirty="0"/>
              <a:t> </a:t>
            </a:r>
            <a:r>
              <a:rPr lang="uk-UA" dirty="0" smtClean="0"/>
              <a:t>                           </a:t>
            </a:r>
            <a:r>
              <a:rPr lang="uk-UA" sz="5200" b="1" dirty="0" smtClean="0">
                <a:latin typeface="Arial Black" panose="020B0A04020102020204" pitchFamily="34" charset="0"/>
              </a:rPr>
              <a:t>4</a:t>
            </a:r>
            <a:endParaRPr lang="ru-RU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5046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62469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8000" b="1" dirty="0" err="1" smtClean="0">
                <a:solidFill>
                  <a:srgbClr val="C00000"/>
                </a:solidFill>
                <a:latin typeface="Monotype Corsiva" panose="03010101010201010101" pitchFamily="66" charset="0"/>
              </a:rPr>
              <a:t>Річки</a:t>
            </a:r>
            <a:r>
              <a:rPr lang="ru-RU" sz="80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 Карпат</a:t>
            </a:r>
            <a:endParaRPr lang="ru-RU" sz="8000" b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62469"/>
            <a:ext cx="9164568" cy="5895531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uk-UA" sz="6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Дністер</a:t>
            </a:r>
          </a:p>
          <a:p>
            <a:r>
              <a:rPr lang="uk-UA" sz="6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Прут</a:t>
            </a:r>
          </a:p>
          <a:p>
            <a:r>
              <a:rPr lang="uk-UA" sz="6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Серет</a:t>
            </a:r>
          </a:p>
          <a:p>
            <a:r>
              <a:rPr lang="uk-UA" sz="6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Тиса</a:t>
            </a:r>
            <a:endParaRPr lang="ru-RU" sz="6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84917" y="962469"/>
            <a:ext cx="3479651" cy="27545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6453" y="2348880"/>
            <a:ext cx="3561731" cy="24345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68632" y="4662405"/>
            <a:ext cx="3995936" cy="218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4299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uk-UA" sz="7200" b="1" dirty="0" smtClean="0">
                <a:latin typeface="Arial Black" panose="020B0A04020102020204" pitchFamily="34" charset="0"/>
              </a:rPr>
              <a:t>Озеро Синевир</a:t>
            </a:r>
            <a:endParaRPr lang="ru-RU" sz="7200" b="1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57777"/>
            <a:ext cx="9144000" cy="5574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7806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" y="0"/>
            <a:ext cx="9083040" cy="1417638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uk-UA" sz="7200" b="1" dirty="0" smtClean="0">
                <a:latin typeface="Monotype Corsiva" panose="03010101010201010101" pitchFamily="66" charset="0"/>
              </a:rPr>
              <a:t>Піднімаємося на Говерлу</a:t>
            </a:r>
            <a:endParaRPr lang="ru-RU" sz="7200" b="1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30480" y="1417639"/>
            <a:ext cx="9174480" cy="544036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600" b="1" dirty="0" smtClean="0">
                <a:latin typeface="Arial Black" panose="020B0A04020102020204" pitchFamily="34" charset="0"/>
              </a:rPr>
              <a:t>Слухаємо уважно прогноз погоди.</a:t>
            </a:r>
          </a:p>
          <a:p>
            <a:pPr marL="0" indent="0">
              <a:buNone/>
            </a:pPr>
            <a:r>
              <a:rPr lang="uk-UA" sz="3600" b="1" dirty="0" smtClean="0">
                <a:latin typeface="Arial Black" panose="020B0A04020102020204" pitchFamily="34" charset="0"/>
              </a:rPr>
              <a:t>Діти, при якому прогнозі влітку не можна сходити на гору?</a:t>
            </a:r>
          </a:p>
          <a:p>
            <a:pPr marL="0" indent="0">
              <a:buNone/>
            </a:pPr>
            <a:r>
              <a:rPr lang="uk-UA" sz="3600" b="1" dirty="0" smtClean="0">
                <a:latin typeface="Arial Black" panose="020B0A04020102020204" pitchFamily="34" charset="0"/>
              </a:rPr>
              <a:t>Як потрібно одягнутися та взутися?</a:t>
            </a:r>
          </a:p>
          <a:p>
            <a:pPr marL="0" indent="0">
              <a:buNone/>
            </a:pPr>
            <a:r>
              <a:rPr lang="uk-UA" sz="3600" b="1" dirty="0" smtClean="0">
                <a:latin typeface="Arial Black" panose="020B0A04020102020204" pitchFamily="34" charset="0"/>
              </a:rPr>
              <a:t>Які речі обов’язково</a:t>
            </a:r>
          </a:p>
          <a:p>
            <a:pPr marL="0" indent="0">
              <a:buNone/>
            </a:pPr>
            <a:r>
              <a:rPr lang="uk-UA" sz="3600" b="1" dirty="0" smtClean="0">
                <a:latin typeface="Arial Black" panose="020B0A04020102020204" pitchFamily="34" charset="0"/>
              </a:rPr>
              <a:t>потрібно покласти в </a:t>
            </a:r>
            <a:r>
              <a:rPr lang="uk-UA" sz="3600" b="1" dirty="0" err="1" smtClean="0">
                <a:latin typeface="Arial Black" panose="020B0A04020102020204" pitchFamily="34" charset="0"/>
              </a:rPr>
              <a:t>рюкзачок</a:t>
            </a:r>
            <a:r>
              <a:rPr lang="uk-UA" sz="3600" b="1" dirty="0" smtClean="0">
                <a:latin typeface="Arial Black" panose="020B0A04020102020204" pitchFamily="34" charset="0"/>
              </a:rPr>
              <a:t>?</a:t>
            </a:r>
            <a:endParaRPr lang="ru-RU" sz="3600" b="1" dirty="0"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7211" y="2852936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273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ru-RU" sz="6000" b="1" dirty="0" smtClean="0">
                <a:latin typeface="Monotype Corsiva" panose="03010101010201010101" pitchFamily="66" charset="0"/>
              </a:rPr>
              <a:t>Говерла – </a:t>
            </a:r>
            <a:r>
              <a:rPr lang="ru-RU" sz="6000" b="1" dirty="0" err="1" smtClean="0">
                <a:latin typeface="Monotype Corsiva" panose="03010101010201010101" pitchFamily="66" charset="0"/>
              </a:rPr>
              <a:t>найвища</a:t>
            </a:r>
            <a:r>
              <a:rPr lang="ru-RU" sz="6000" b="1" dirty="0">
                <a:latin typeface="Monotype Corsiva" panose="03010101010201010101" pitchFamily="66" charset="0"/>
              </a:rPr>
              <a:t> </a:t>
            </a:r>
            <a:r>
              <a:rPr lang="ru-RU" sz="6000" b="1" dirty="0" smtClean="0">
                <a:latin typeface="Monotype Corsiva" panose="03010101010201010101" pitchFamily="66" charset="0"/>
              </a:rPr>
              <a:t>вершина Карпат – 2061 м</a:t>
            </a:r>
            <a:endParaRPr lang="ru-RU" sz="6000" b="1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00200"/>
            <a:ext cx="9144000" cy="5286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8146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3849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72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Ура! Вершина Говерли!</a:t>
            </a:r>
            <a:endParaRPr lang="ru-RU" sz="7200" b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417638"/>
            <a:ext cx="9143999" cy="544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024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20" y="52378"/>
            <a:ext cx="9083040" cy="11430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uk-UA" sz="72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Рослини Карпат</a:t>
            </a:r>
            <a:endParaRPr lang="ru-RU" sz="7200" b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320" y="1195378"/>
            <a:ext cx="9083040" cy="566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3821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b="1" smtClean="0"/>
              <a:t>Реліктові види дерев</a:t>
            </a:r>
            <a:endParaRPr lang="ru-RU" b="1" smtClean="0"/>
          </a:p>
        </p:txBody>
      </p:sp>
      <p:pic>
        <p:nvPicPr>
          <p:cNvPr id="21507" name="Picture 10" descr="кедрова сосна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4800" y="1143000"/>
            <a:ext cx="3027363" cy="4530725"/>
          </a:xfrm>
          <a:noFill/>
        </p:spPr>
      </p:pic>
      <p:pic>
        <p:nvPicPr>
          <p:cNvPr id="21508" name="Picture 12" descr="тис ягідни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1219200"/>
            <a:ext cx="5486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WordArt 13"/>
          <p:cNvSpPr>
            <a:spLocks noChangeArrowheads="1" noChangeShapeType="1" noTextEdit="1"/>
          </p:cNvSpPr>
          <p:nvPr/>
        </p:nvSpPr>
        <p:spPr bwMode="auto">
          <a:xfrm>
            <a:off x="533400" y="5486400"/>
            <a:ext cx="2895600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кедрова сосна</a:t>
            </a:r>
          </a:p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 європейська</a:t>
            </a:r>
          </a:p>
        </p:txBody>
      </p:sp>
      <p:sp>
        <p:nvSpPr>
          <p:cNvPr id="21510" name="WordArt 14"/>
          <p:cNvSpPr>
            <a:spLocks noChangeArrowheads="1" noChangeShapeType="1" noTextEdit="1"/>
          </p:cNvSpPr>
          <p:nvPr/>
        </p:nvSpPr>
        <p:spPr bwMode="auto">
          <a:xfrm>
            <a:off x="5257800" y="5867400"/>
            <a:ext cx="33147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тис ягідний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uk-UA" sz="4000" b="1" smtClean="0"/>
              <a:t>МОДРИНА</a:t>
            </a:r>
            <a:r>
              <a:rPr lang="uk-UA" sz="4000" smtClean="0"/>
              <a:t> – це хвойне дерево, яке на зиму скидає м</a:t>
            </a:r>
            <a:r>
              <a:rPr lang="en-US" sz="4000" smtClean="0"/>
              <a:t>’</a:t>
            </a:r>
            <a:r>
              <a:rPr lang="uk-UA" sz="4000" smtClean="0"/>
              <a:t>яку хвою.</a:t>
            </a:r>
            <a:endParaRPr lang="ru-RU" sz="4000" smtClean="0"/>
          </a:p>
        </p:txBody>
      </p:sp>
      <p:pic>
        <p:nvPicPr>
          <p:cNvPr id="22531" name="Picture 7" descr="модрин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50673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9" descr="модрина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57800" y="2286000"/>
            <a:ext cx="3429000" cy="2971800"/>
          </a:xfr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4"/>
          <p:cNvSpPr>
            <a:spLocks noGrp="1" noChangeArrowheads="1"/>
          </p:cNvSpPr>
          <p:nvPr>
            <p:ph type="title"/>
          </p:nvPr>
        </p:nvSpPr>
        <p:spPr>
          <a:xfrm flipV="1">
            <a:off x="457200" y="152400"/>
            <a:ext cx="8229600" cy="12541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endParaRPr lang="uk-UA" b="1" smtClean="0"/>
          </a:p>
        </p:txBody>
      </p:sp>
      <p:pic>
        <p:nvPicPr>
          <p:cNvPr id="23555" name="Picture 6" descr="долина крокусів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23556" name="WordArt 9"/>
          <p:cNvSpPr>
            <a:spLocks noChangeArrowheads="1" noChangeShapeType="1" noTextEdit="1"/>
          </p:cNvSpPr>
          <p:nvPr/>
        </p:nvSpPr>
        <p:spPr bwMode="auto">
          <a:xfrm>
            <a:off x="381000" y="-152400"/>
            <a:ext cx="6629400" cy="18288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Долина крокусів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uk-UA" smtClean="0"/>
          </a:p>
        </p:txBody>
      </p:sp>
      <p:pic>
        <p:nvPicPr>
          <p:cNvPr id="25603" name="Picture 6" descr="закарпаття-нарциси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25604" name="WordArt 7"/>
          <p:cNvSpPr>
            <a:spLocks noChangeArrowheads="1" noChangeShapeType="1" noTextEdit="1"/>
          </p:cNvSpPr>
          <p:nvPr/>
        </p:nvSpPr>
        <p:spPr bwMode="auto">
          <a:xfrm>
            <a:off x="228600" y="228600"/>
            <a:ext cx="6019800" cy="2057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Долина  нарцисів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1950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1554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0_6381b_daf2c1_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2" descr="C:\Users\Ryslan\Desktop\x_3831e5cb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013690">
            <a:off x="1081395" y="3285526"/>
            <a:ext cx="3659772" cy="3033079"/>
          </a:xfrm>
          <a:prstGeom prst="rect">
            <a:avLst/>
          </a:prstGeom>
          <a:noFill/>
          <a:scene3d>
            <a:camera prst="orthographicFront">
              <a:rot lat="360521" lon="10032867" rev="20412166"/>
            </a:camera>
            <a:lightRig rig="threePt" dir="t"/>
          </a:scene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0_6381b_daf2c1_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16" y="-23211"/>
            <a:ext cx="9145016" cy="688121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11560" y="3356992"/>
            <a:ext cx="676875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9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МОЛОДЦІ !</a:t>
            </a:r>
            <a:endParaRPr lang="en-US" sz="96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250</TotalTime>
  <Words>140</Words>
  <Application>Microsoft Office PowerPoint</Application>
  <PresentationFormat>Экран (4:3)</PresentationFormat>
  <Paragraphs>39</Paragraphs>
  <Slides>23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Весела мандрівка  автобусом</vt:lpstr>
      <vt:lpstr>Презентация PowerPoint</vt:lpstr>
      <vt:lpstr>Купуємо квитки</vt:lpstr>
      <vt:lpstr>Знаходимо  свої  місця</vt:lpstr>
      <vt:lpstr>Зимові Карпати</vt:lpstr>
      <vt:lpstr>Карпати влітку</vt:lpstr>
      <vt:lpstr>Мандруємо пішки з рюкзаками  Від станції до нашого табору 10 кілометрів. Ми вже пройшли 6 км. Скільки кілометрів залишилося пройти? </vt:lpstr>
      <vt:lpstr>Річки Карпат</vt:lpstr>
      <vt:lpstr>Озеро Синевир</vt:lpstr>
      <vt:lpstr>Піднімаємося на Говерлу</vt:lpstr>
      <vt:lpstr>Говерла – найвища вершина Карпат – 2061 м</vt:lpstr>
      <vt:lpstr>Презентация PowerPoint</vt:lpstr>
      <vt:lpstr>Ура! Вершина Говерли!</vt:lpstr>
      <vt:lpstr>Рослини Карпат</vt:lpstr>
      <vt:lpstr>Реліктові види дерев</vt:lpstr>
      <vt:lpstr>МОДРИНА – це хвойне дерево, яке на зиму скидає м’яку хвою.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Lena</dc:creator>
  <cp:lastModifiedBy>TPCUSer</cp:lastModifiedBy>
  <cp:revision>27</cp:revision>
  <dcterms:created xsi:type="dcterms:W3CDTF">2018-02-27T20:35:18Z</dcterms:created>
  <dcterms:modified xsi:type="dcterms:W3CDTF">2024-02-13T12:12:13Z</dcterms:modified>
</cp:coreProperties>
</file>