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62" r:id="rId5"/>
    <p:sldId id="258" r:id="rId6"/>
    <p:sldId id="267" r:id="rId7"/>
    <p:sldId id="263" r:id="rId8"/>
    <p:sldId id="264" r:id="rId9"/>
    <p:sldId id="265" r:id="rId10"/>
    <p:sldId id="266" r:id="rId11"/>
    <p:sldId id="259" r:id="rId12"/>
    <p:sldId id="261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00" autoAdjust="0"/>
  </p:normalViewPr>
  <p:slideViewPr>
    <p:cSldViewPr>
      <p:cViewPr>
        <p:scale>
          <a:sx n="57" d="100"/>
          <a:sy n="57" d="100"/>
        </p:scale>
        <p:origin x="-34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2_1299_&#1057;&#1094;&#1077;&#1085;&#1072;%20&#1074;%20&#1090;&#1077;&#1072;&#1090;&#1088;&#1110;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eRC3PlDUvUM&amp;t=47s&amp;ab_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2_1311_&#1055;_&#1055;&#1088;&#1072;&#1074;&#1080;&#1083;&#1072;%20&#1087;&#1086;&#1074;&#1077;&#1076;&#1110;&#1085;&#1082;&#1080;%20&#1074;%20&#1090;&#1077;&#1072;&#1090;&#1088;&#1110;.mp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X-VII3iCrQ&amp;t=73s&amp;ab_" TargetMode="External"/><Relationship Id="rId2" Type="http://schemas.openxmlformats.org/officeDocument/2006/relationships/hyperlink" Target="&#1051;&#1110;&#1089;&#1086;&#1074;&#1072;%20&#1096;&#1082;&#1086;&#1083;&#1072;%20&#1090;&#1077;&#1082;&#1089;&#1090;-&#1089;&#1083;.%20&#1110;%20&#1084;&#1091;&#1079;.%20&#1052;.%20&#1056;&#1086;&#1074;&#1077;&#1085;&#1082;&#1072;.mp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251520" y="274638"/>
            <a:ext cx="205680" cy="1143000"/>
          </a:xfrm>
        </p:spPr>
        <p:txBody>
          <a:bodyPr>
            <a:normAutofit/>
          </a:bodyPr>
          <a:lstStyle/>
          <a:p>
            <a:r>
              <a:rPr lang="uk-UA" sz="1050" dirty="0" smtClean="0"/>
              <a:t>.</a:t>
            </a:r>
            <a:endParaRPr lang="ru-RU" sz="105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uk-UA" sz="2400" b="1" dirty="0" smtClean="0"/>
              <a:t>Як ти думаєш, куди запрошують нас персонажі цієї картини?</a:t>
            </a:r>
          </a:p>
          <a:p>
            <a:r>
              <a:rPr lang="uk-UA" sz="2400" b="1" dirty="0" smtClean="0">
                <a:solidFill>
                  <a:srgbClr val="FF0000"/>
                </a:solidFill>
              </a:rPr>
              <a:t>Звичайно до театру!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Татьяна\Desktop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056784" cy="519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968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0"/>
            <a:ext cx="9172762" cy="68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67117" y="2708920"/>
            <a:ext cx="6838528" cy="1082551"/>
          </a:xfrm>
        </p:spPr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FF0000"/>
                </a:solidFill>
              </a:rPr>
              <a:t>Театр і архітектура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82025" y="5013176"/>
            <a:ext cx="6008712" cy="1559024"/>
          </a:xfrm>
        </p:spPr>
        <p:txBody>
          <a:bodyPr>
            <a:normAutofit/>
          </a:bodyPr>
          <a:lstStyle/>
          <a:p>
            <a:r>
              <a:rPr lang="uk-UA" sz="7200" b="1" dirty="0" smtClean="0">
                <a:solidFill>
                  <a:srgbClr val="002060"/>
                </a:solidFill>
              </a:rPr>
              <a:t>Види театрів</a:t>
            </a:r>
            <a:endParaRPr lang="ru-RU"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64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188" y="2492705"/>
            <a:ext cx="2822996" cy="1944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6" y="2673513"/>
            <a:ext cx="3263431" cy="1694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184" y="21340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574" y="213406"/>
            <a:ext cx="2843207" cy="186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91" y="213406"/>
            <a:ext cx="2936640" cy="1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454606"/>
            <a:ext cx="2576959" cy="1930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00" y="4687862"/>
            <a:ext cx="2753803" cy="2018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31" y="4661471"/>
            <a:ext cx="2865644" cy="1906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086" y="4661470"/>
            <a:ext cx="2865645" cy="190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0845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25"/>
            <a:ext cx="9144000" cy="68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5485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251520" y="274638"/>
            <a:ext cx="205680" cy="1143000"/>
          </a:xfrm>
        </p:spPr>
        <p:txBody>
          <a:bodyPr>
            <a:normAutofit/>
          </a:bodyPr>
          <a:lstStyle/>
          <a:p>
            <a:r>
              <a:rPr lang="uk-UA" sz="1050" dirty="0" smtClean="0"/>
              <a:t>.</a:t>
            </a:r>
            <a:endParaRPr lang="ru-RU" sz="105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76672"/>
            <a:ext cx="8856984" cy="6048672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  <a:hlinkClick r:id="rId2" action="ppaction://hlinkfile"/>
              </a:rPr>
              <a:t>ТЕАТР</a:t>
            </a:r>
            <a:r>
              <a:rPr lang="uk-UA" dirty="0" smtClean="0"/>
              <a:t> – це особливий вид мистецтва, де показують спектаклі, звучить музика, танцюють і співають.</a:t>
            </a:r>
          </a:p>
          <a:p>
            <a:r>
              <a:rPr lang="uk-UA" dirty="0" smtClean="0"/>
              <a:t>Слово «театр» походить від грецького «</a:t>
            </a:r>
            <a:r>
              <a:rPr lang="uk-UA" dirty="0" err="1" smtClean="0"/>
              <a:t>театрон</a:t>
            </a:r>
            <a:r>
              <a:rPr lang="uk-UA" dirty="0" smtClean="0"/>
              <a:t>» - місце для видовищ.</a:t>
            </a:r>
          </a:p>
          <a:p>
            <a:r>
              <a:rPr lang="uk-UA" b="1" u="sng" dirty="0" smtClean="0">
                <a:solidFill>
                  <a:srgbClr val="FF0000"/>
                </a:solidFill>
              </a:rPr>
              <a:t>Театральне мистецтво </a:t>
            </a:r>
            <a:r>
              <a:rPr lang="uk-UA" b="1" dirty="0" smtClean="0">
                <a:solidFill>
                  <a:srgbClr val="FF0000"/>
                </a:solidFill>
              </a:rPr>
              <a:t>– </a:t>
            </a:r>
            <a:r>
              <a:rPr lang="uk-UA" b="1" dirty="0" err="1" smtClean="0">
                <a:solidFill>
                  <a:srgbClr val="FF0000"/>
                </a:solidFill>
              </a:rPr>
              <a:t>мистецтво</a:t>
            </a:r>
            <a:r>
              <a:rPr lang="uk-UA" b="1" dirty="0" smtClean="0">
                <a:solidFill>
                  <a:srgbClr val="FF0000"/>
                </a:solidFill>
              </a:rPr>
              <a:t> художнього відображення сюжету за допомогою сценічної гри акторів перед глядачами.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9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251520" y="274638"/>
            <a:ext cx="205680" cy="1143000"/>
          </a:xfrm>
        </p:spPr>
        <p:txBody>
          <a:bodyPr>
            <a:normAutofit/>
          </a:bodyPr>
          <a:lstStyle/>
          <a:p>
            <a:r>
              <a:rPr lang="uk-UA" sz="900" dirty="0" smtClean="0"/>
              <a:t>.</a:t>
            </a:r>
            <a:endParaRPr lang="ru-RU" sz="9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32656"/>
            <a:ext cx="9036496" cy="5793507"/>
          </a:xfrm>
        </p:spPr>
        <p:txBody>
          <a:bodyPr/>
          <a:lstStyle/>
          <a:p>
            <a:r>
              <a:rPr lang="ru-RU" dirty="0" err="1"/>
              <a:t>Київський</a:t>
            </a:r>
            <a:r>
              <a:rPr lang="ru-RU" dirty="0"/>
              <a:t> </a:t>
            </a:r>
            <a:r>
              <a:rPr lang="ru-RU" dirty="0" err="1"/>
              <a:t>академічний</a:t>
            </a:r>
            <a:r>
              <a:rPr lang="ru-RU" dirty="0"/>
              <a:t> театр </a:t>
            </a:r>
            <a:r>
              <a:rPr lang="ru-RU" dirty="0" err="1"/>
              <a:t>ляльок</a:t>
            </a:r>
            <a:r>
              <a:rPr lang="ru-RU" dirty="0"/>
              <a:t>. «</a:t>
            </a:r>
            <a:r>
              <a:rPr lang="ru-RU" dirty="0" err="1"/>
              <a:t>Бременські</a:t>
            </a:r>
            <a:r>
              <a:rPr lang="ru-RU" dirty="0"/>
              <a:t> </a:t>
            </a:r>
            <a:r>
              <a:rPr lang="ru-RU" dirty="0" err="1"/>
              <a:t>музиканти</a:t>
            </a:r>
            <a:r>
              <a:rPr lang="ru-RU" dirty="0"/>
              <a:t>» (фрагмент)</a:t>
            </a:r>
          </a:p>
          <a:p>
            <a:r>
              <a:rPr lang="ru-RU" sz="2400" b="1" dirty="0">
                <a:hlinkClick r:id="rId2"/>
              </a:rPr>
              <a:t>https://www.youtube.com/watch?v=eRC3PlDUvUM&amp;t=47s&amp;ab</a:t>
            </a:r>
            <a:r>
              <a:rPr lang="ru-RU" sz="2400" b="1" dirty="0" smtClean="0">
                <a:hlinkClick r:id="rId2"/>
              </a:rPr>
              <a:t>_</a:t>
            </a:r>
            <a:r>
              <a:rPr lang="ru-RU" sz="2400" b="1" dirty="0" smtClean="0"/>
              <a:t>   </a:t>
            </a:r>
            <a:endParaRPr lang="ru-RU" sz="2400" b="1" dirty="0"/>
          </a:p>
          <a:p>
            <a:r>
              <a:rPr lang="ru-RU" dirty="0"/>
              <a:t>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мистецтва</a:t>
            </a:r>
            <a:r>
              <a:rPr lang="ru-RU" dirty="0"/>
              <a:t> </a:t>
            </a:r>
            <a:r>
              <a:rPr lang="ru-RU" dirty="0" err="1"/>
              <a:t>поєднуються</a:t>
            </a:r>
            <a:r>
              <a:rPr lang="ru-RU" dirty="0"/>
              <a:t> в </a:t>
            </a:r>
            <a:r>
              <a:rPr lang="ru-RU" dirty="0" err="1"/>
              <a:t>театрі</a:t>
            </a:r>
            <a:r>
              <a:rPr lang="ru-RU" dirty="0"/>
              <a:t>?</a:t>
            </a:r>
          </a:p>
          <a:p>
            <a:endParaRPr lang="ru-RU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64904"/>
            <a:ext cx="6552728" cy="4049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004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23"/>
            <a:ext cx="9133159" cy="6853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610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" y="404664"/>
            <a:ext cx="9135483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961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676" y="332656"/>
            <a:ext cx="9182676" cy="6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966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54248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5779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Види театрів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Ляльковий</a:t>
            </a:r>
            <a:r>
              <a:rPr lang="uk-UA" dirty="0" smtClean="0"/>
              <a:t> – дійові особи – ляльки, якими керують актори-ляльководи.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Драматичний</a:t>
            </a:r>
            <a:r>
              <a:rPr lang="uk-UA" dirty="0" smtClean="0"/>
              <a:t> – актори розповідають про життя героїв, яких вони зображують.</a:t>
            </a:r>
          </a:p>
          <a:p>
            <a:r>
              <a:rPr lang="uk-UA" b="1" dirty="0" smtClean="0">
                <a:solidFill>
                  <a:srgbClr val="00B050"/>
                </a:solidFill>
              </a:rPr>
              <a:t>Музичний</a:t>
            </a:r>
            <a:r>
              <a:rPr lang="uk-UA" dirty="0" smtClean="0"/>
              <a:t> – сюжет розкривається мовою музики, співу, танців.</a:t>
            </a:r>
          </a:p>
          <a:p>
            <a:r>
              <a:rPr lang="uk-UA" b="1" dirty="0" smtClean="0">
                <a:solidFill>
                  <a:srgbClr val="7030A0"/>
                </a:solidFill>
              </a:rPr>
              <a:t>Пантоміми</a:t>
            </a:r>
            <a:r>
              <a:rPr lang="uk-UA" dirty="0" smtClean="0"/>
              <a:t> – сюжет розкривається мовою рухів, жестів, мімікою обличчя.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798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7030A0"/>
                </a:solidFill>
                <a:hlinkClick r:id="rId2" action="ppaction://hlinkfile"/>
              </a:rPr>
              <a:t>Правила поведінки в театрі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Кожна людина, що прийшла до театру, має дотримуватися певних правил.</a:t>
            </a:r>
          </a:p>
          <a:p>
            <a:r>
              <a:rPr lang="uk-UA" dirty="0" smtClean="0"/>
              <a:t>Які правила поведінки в театрі тобі відомі?</a:t>
            </a:r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02261"/>
            <a:ext cx="5040560" cy="335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806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smtClean="0">
                <a:solidFill>
                  <a:schemeClr val="accent6">
                    <a:lumMod val="50000"/>
                  </a:schemeClr>
                </a:solidFill>
              </a:rPr>
              <a:t>Підсумок </a:t>
            </a:r>
            <a:endParaRPr lang="ru-RU" sz="5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 яким видом мистецтва ми сьогодні познайомилися?</a:t>
            </a:r>
          </a:p>
          <a:p>
            <a:r>
              <a:rPr lang="uk-UA" dirty="0" smtClean="0"/>
              <a:t>Розкажи про архітектуру театрів.</a:t>
            </a:r>
          </a:p>
          <a:p>
            <a:r>
              <a:rPr lang="uk-UA" dirty="0" smtClean="0"/>
              <a:t>Які бувають види театрів?</a:t>
            </a:r>
          </a:p>
          <a:p>
            <a:r>
              <a:rPr lang="uk-UA" dirty="0" smtClean="0"/>
              <a:t>Уривок з якої вистави ми сьогодні дивилися? Який це був вид театру?</a:t>
            </a:r>
          </a:p>
          <a:p>
            <a:r>
              <a:rPr lang="uk-UA" dirty="0" smtClean="0"/>
              <a:t>Що найбільше тебе сьогодні зацікавило на уроці?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5841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Слухання пісні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hlinkClick r:id="rId2" action="ppaction://hlinkfile"/>
              </a:rPr>
              <a:t>М.</a:t>
            </a:r>
            <a:r>
              <a:rPr lang="uk-UA" dirty="0" err="1" smtClean="0">
                <a:hlinkClick r:id="rId2" action="ppaction://hlinkfile"/>
              </a:rPr>
              <a:t>Ровенко</a:t>
            </a:r>
            <a:r>
              <a:rPr lang="uk-UA" dirty="0" smtClean="0">
                <a:hlinkClick r:id="rId2" action="ppaction://hlinkfile"/>
              </a:rPr>
              <a:t> «Лісова школа»</a:t>
            </a:r>
            <a:endParaRPr lang="uk-UA" dirty="0" smtClean="0"/>
          </a:p>
          <a:p>
            <a:r>
              <a:rPr lang="en-US" sz="2400" b="1" dirty="0">
                <a:hlinkClick r:id="rId3"/>
              </a:rPr>
              <a:t>https://</a:t>
            </a:r>
            <a:r>
              <a:rPr lang="en-US" sz="2400" b="1" dirty="0" smtClean="0">
                <a:hlinkClick r:id="rId3"/>
              </a:rPr>
              <a:t>www.youtube.com/watch?v=aX-VII3iCrQ&amp;t=73s&amp;ab_</a:t>
            </a:r>
            <a:r>
              <a:rPr lang="uk-UA" sz="2400" b="1" dirty="0" smtClean="0"/>
              <a:t>   </a:t>
            </a:r>
          </a:p>
          <a:p>
            <a:endParaRPr lang="uk-UA" sz="2400" b="1" dirty="0"/>
          </a:p>
          <a:p>
            <a:r>
              <a:rPr lang="uk-UA" b="1" dirty="0" smtClean="0"/>
              <a:t>Чи сподобалася тобі ці пісня?</a:t>
            </a:r>
          </a:p>
          <a:p>
            <a:r>
              <a:rPr lang="uk-UA" b="1" dirty="0" smtClean="0"/>
              <a:t>Опиши її характер?</a:t>
            </a:r>
          </a:p>
          <a:p>
            <a:r>
              <a:rPr lang="uk-UA" b="1" dirty="0" smtClean="0"/>
              <a:t>Якби цю пісню поставили б у вигляді вистави, то в якому б театрі це зробили?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84863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591" y="1775624"/>
            <a:ext cx="3409544" cy="2422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929" y="1351494"/>
            <a:ext cx="4214708" cy="2994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3808" y="116632"/>
            <a:ext cx="5582991" cy="821341"/>
          </a:xfrm>
        </p:spPr>
        <p:txBody>
          <a:bodyPr>
            <a:normAutofit/>
          </a:bodyPr>
          <a:lstStyle/>
          <a:p>
            <a:r>
              <a:rPr lang="uk-UA" b="1" dirty="0" smtClean="0"/>
              <a:t>Як я засвоїв урок?</a:t>
            </a:r>
            <a:endParaRPr lang="ru-RU" b="1" dirty="0"/>
          </a:p>
        </p:txBody>
      </p:sp>
      <p:sp>
        <p:nvSpPr>
          <p:cNvPr id="4" name="5-конечная звезда 3"/>
          <p:cNvSpPr/>
          <p:nvPr/>
        </p:nvSpPr>
        <p:spPr>
          <a:xfrm>
            <a:off x="2243324" y="14259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298" y="739516"/>
            <a:ext cx="987425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738" y="739516"/>
            <a:ext cx="987425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14225" y="3740995"/>
            <a:ext cx="914400" cy="457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В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00993" y="3715983"/>
            <a:ext cx="914400" cy="5072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Д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4275" y="5987008"/>
            <a:ext cx="914400" cy="457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С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01007" y="6215608"/>
            <a:ext cx="914400" cy="457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Н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1" name="5-конечная звезда 10"/>
          <p:cNvSpPr/>
          <p:nvPr/>
        </p:nvSpPr>
        <p:spPr>
          <a:xfrm>
            <a:off x="89210" y="68390"/>
            <a:ext cx="914400" cy="91440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5225163" y="818891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5-конечная звезда 12"/>
          <p:cNvSpPr/>
          <p:nvPr/>
        </p:nvSpPr>
        <p:spPr>
          <a:xfrm>
            <a:off x="1157025" y="103179"/>
            <a:ext cx="914400" cy="914400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5-конечная звезда 13"/>
          <p:cNvSpPr/>
          <p:nvPr/>
        </p:nvSpPr>
        <p:spPr>
          <a:xfrm>
            <a:off x="8174167" y="437094"/>
            <a:ext cx="914400" cy="914400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5-конечная звезда 14"/>
          <p:cNvSpPr/>
          <p:nvPr/>
        </p:nvSpPr>
        <p:spPr>
          <a:xfrm>
            <a:off x="7167075" y="818891"/>
            <a:ext cx="914400" cy="914400"/>
          </a:xfrm>
          <a:prstGeom prst="star5">
            <a:avLst/>
          </a:prstGeom>
          <a:solidFill>
            <a:srgbClr val="DD2F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5-конечная звезда 15"/>
          <p:cNvSpPr/>
          <p:nvPr/>
        </p:nvSpPr>
        <p:spPr>
          <a:xfrm>
            <a:off x="6252675" y="818891"/>
            <a:ext cx="914400" cy="914400"/>
          </a:xfrm>
          <a:prstGeom prst="star5">
            <a:avLst/>
          </a:prstGeom>
          <a:solidFill>
            <a:srgbClr val="4EE1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676" y="4737148"/>
            <a:ext cx="1759062" cy="1249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89" y="4145133"/>
            <a:ext cx="253365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6361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600" b="1" dirty="0" smtClean="0"/>
              <a:t>Д/З:</a:t>
            </a:r>
            <a:endParaRPr lang="ru-RU" sz="6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Намалюй улюбленого героя казки «Бременські музиканти».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Розучи пісню «Лісова школа», зроби відеозапис свого виконання.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875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277</Words>
  <Application>Microsoft Office PowerPoint</Application>
  <PresentationFormat>Экран (4:3)</PresentationFormat>
  <Paragraphs>42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.</vt:lpstr>
      <vt:lpstr>Театр і архітектура</vt:lpstr>
      <vt:lpstr>Презентация PowerPoint</vt:lpstr>
      <vt:lpstr>Презентация PowerPoint</vt:lpstr>
      <vt:lpstr>.</vt:lpstr>
      <vt:lpstr>.</vt:lpstr>
      <vt:lpstr>Презентация PowerPoint</vt:lpstr>
      <vt:lpstr>Презентация PowerPoint</vt:lpstr>
      <vt:lpstr>Презентация PowerPoint</vt:lpstr>
      <vt:lpstr>Презентация PowerPoint</vt:lpstr>
      <vt:lpstr>Види театрів</vt:lpstr>
      <vt:lpstr>Правила поведінки в театрі</vt:lpstr>
      <vt:lpstr>Підсумок </vt:lpstr>
      <vt:lpstr>Слухання пісні</vt:lpstr>
      <vt:lpstr>Як я засвоїв урок?</vt:lpstr>
      <vt:lpstr>Д/З: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Театр і архітектура</dc:title>
  <dc:creator>Татьяна</dc:creator>
  <cp:lastModifiedBy>TPCUSer</cp:lastModifiedBy>
  <cp:revision>30</cp:revision>
  <dcterms:created xsi:type="dcterms:W3CDTF">2023-01-27T12:43:35Z</dcterms:created>
  <dcterms:modified xsi:type="dcterms:W3CDTF">2024-02-13T11:55:00Z</dcterms:modified>
</cp:coreProperties>
</file>